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99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127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Screen Time in India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46258"/>
            <a:ext cx="52685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Understanding Children's Digital Habits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9060" y="1710919"/>
            <a:ext cx="396906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Vision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500530" y="2400878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Next Steps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379636" y="3108637"/>
            <a:ext cx="340162" cy="340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 rot="10800000" flipH="1" flipV="1">
            <a:off x="832543" y="3202010"/>
            <a:ext cx="1434348" cy="35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867614" y="3200792"/>
            <a:ext cx="208573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AI-Powered Monitoring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791534" y="3637113"/>
            <a:ext cx="54132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predictive analytics to identify at-risk patterns early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986052" y="4403735"/>
            <a:ext cx="340162" cy="340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1043694" y="448583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89340" y="4401599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Expand Research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389340" y="4843432"/>
            <a:ext cx="54132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Longitudinal studies tracking long-term developmental impacts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413624" y="5560784"/>
            <a:ext cx="340162" cy="340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580073" y="376904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69276" y="5606862"/>
            <a:ext cx="22200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Policy Recommendations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18198" y="6011108"/>
            <a:ext cx="54132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Collaborate with educators and policymakers on digital wellness frameworks</a:t>
            </a:r>
            <a:endParaRPr lang="en-US" sz="11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636" y="393287"/>
            <a:ext cx="7298650" cy="729865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10137" y="8777288"/>
            <a:ext cx="7298650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Through continued research and technology-enabled solutions, we can create a future where children thrive in both digital and physical worlds.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410" y="2330605"/>
            <a:ext cx="5562449" cy="947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Digital Dilemma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546411" y="3133493"/>
            <a:ext cx="3245004" cy="546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Challenge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595586" y="1854525"/>
            <a:ext cx="5464096" cy="147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Indian children are spending unprecedented amounts of time on digital devices, often late into the night. This shift represents a fundamental change in childhood experiences.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2274" y="5265876"/>
            <a:ext cx="651828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consequences extend beyond simple screen exposure—affecting sleep patterns, outdoor activity, and social development.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27" y="687109"/>
            <a:ext cx="6346031" cy="63460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69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Objectives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34809"/>
            <a:ext cx="4196358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4616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64867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Analyze Patterns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48770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screen time data across age groups, locations, and device types to identify usage trends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34809"/>
            <a:ext cx="4196358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4616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64867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 Impact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5443776" y="48770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correlations between digital habits and physical and mental wellness outcomes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34809"/>
            <a:ext cx="4196358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4616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64867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Solutions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866948" y="48770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evidence-based recommendations for healthier digital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654" y="579239"/>
            <a:ext cx="5244822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Tools &amp; Methodology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185654" y="1534477"/>
            <a:ext cx="19978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5654" y="1851065"/>
            <a:ext cx="7745492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185654" y="1996678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185654" y="2444234"/>
            <a:ext cx="774549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Gathered comprehensive screen time data from diverse Indian households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5654" y="3113365"/>
            <a:ext cx="19978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85654" y="3429953"/>
            <a:ext cx="7745492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6185654" y="3575566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Python Analysis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185654" y="4023122"/>
            <a:ext cx="774549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advanced statistical methods to identify patterns and correlations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85654" y="4692253"/>
            <a:ext cx="19978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5654" y="5008840"/>
            <a:ext cx="7745492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6185654" y="5154454"/>
            <a:ext cx="263366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Power BI Visualization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185654" y="5602010"/>
            <a:ext cx="774549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interactive dashboards to communicate findings effectively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85654" y="6271141"/>
            <a:ext cx="19978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85654" y="6587728"/>
            <a:ext cx="7745492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6185654" y="6733342"/>
            <a:ext cx="2622352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Insight Generation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185654" y="7180898"/>
            <a:ext cx="774549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Synthesized data into actionable recommendations for stakeholders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730" y="398145"/>
            <a:ext cx="3800832" cy="4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Screen Time Crisis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6730" y="931069"/>
            <a:ext cx="4574381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Teenagers Lead in Daily Digital Consumption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1433155"/>
            <a:ext cx="13616940" cy="76254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6730" y="9221510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Adolescents between 13-18 years old spend over 8 hours daily on screens—exceeding sleep time for many. This dramatic increase correlates with smartphone ownership and social media engagement.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5585" y="449284"/>
            <a:ext cx="5259229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Location &amp; Device Trends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5" y="1281194"/>
            <a:ext cx="6654215" cy="6654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9836" y="3381699"/>
            <a:ext cx="274486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Universal Access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379836" y="3946482"/>
            <a:ext cx="5800844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device penetration has reached both urban metros and rural villages, with smartphones becoming the primary gateway.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203763" y="5024516"/>
            <a:ext cx="2791539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82%</a:t>
            </a:r>
            <a:endParaRPr lang="en-US" sz="4500" dirty="0"/>
          </a:p>
        </p:txBody>
      </p:sp>
      <p:sp>
        <p:nvSpPr>
          <p:cNvPr id="7" name="Text 4"/>
          <p:cNvSpPr/>
          <p:nvPr/>
        </p:nvSpPr>
        <p:spPr>
          <a:xfrm>
            <a:off x="8356492" y="5700097"/>
            <a:ext cx="2287310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Urban Reach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227040" y="6086475"/>
            <a:ext cx="279153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Children with devices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127522" y="5024516"/>
            <a:ext cx="2791539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64%</a:t>
            </a:r>
            <a:endParaRPr lang="en-US" sz="4500" dirty="0"/>
          </a:p>
        </p:txBody>
      </p:sp>
      <p:sp>
        <p:nvSpPr>
          <p:cNvPr id="10" name="Text 7"/>
          <p:cNvSpPr/>
          <p:nvPr/>
        </p:nvSpPr>
        <p:spPr>
          <a:xfrm>
            <a:off x="11488459" y="5700096"/>
            <a:ext cx="2287310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Rural Reach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1236345" y="6080005"/>
            <a:ext cx="279153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connectivity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7576"/>
            <a:ext cx="5787985" cy="723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Quality Imbalance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71644" y="1419106"/>
            <a:ext cx="6365319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Educational vs. Recreational Screen Time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2618423" y="3616881"/>
            <a:ext cx="2712006" cy="55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28%</a:t>
            </a:r>
            <a:endParaRPr lang="en-US" sz="4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66" y="2238851"/>
            <a:ext cx="3307437" cy="33074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27578" y="5821680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Educational Content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71644" y="6315670"/>
            <a:ext cx="6405801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learning and homework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299734" y="3616881"/>
            <a:ext cx="2712006" cy="55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72%</a:t>
            </a:r>
            <a:endParaRPr lang="en-US" sz="4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78" y="2238851"/>
            <a:ext cx="3307437" cy="33074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208889" y="5821680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Entertainment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7452955" y="6315670"/>
            <a:ext cx="6405801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Games, social media, and videos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71644" y="6916460"/>
            <a:ext cx="1308711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devices offer educational opportunities, the majority of screen time is spent on recreational activities. This imbalance raises questions about digital literacy and parental guidance.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 Consequences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708190"/>
            <a:ext cx="3664744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708190"/>
            <a:ext cx="121920" cy="320016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19654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Sleep Disruption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628924" y="2473643"/>
            <a:ext cx="30587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65% of high screen-time users report difficulty sleeping and irregular sleep schedules, directly impacting academic performance and growth.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708190"/>
            <a:ext cx="3664863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708190"/>
            <a:ext cx="121920" cy="320016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19654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Mental Health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520482" y="2473643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anxiety and mood disorders correlate with prolonged social media exposure and comparison-based content consumption.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35166"/>
            <a:ext cx="3664744" cy="2474357"/>
          </a:xfrm>
          <a:prstGeom prst="roundRect">
            <a:avLst>
              <a:gd name="adj" fmla="val 591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35166"/>
            <a:ext cx="121920" cy="247435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924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Physical Strain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628924" y="5900618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Eye fatigue, headaches, and poor posture affect over half of children spending 6+ hours daily on devices.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884" y="888921"/>
            <a:ext cx="4759047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Actionable Strategy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20884" y="1556266"/>
            <a:ext cx="41613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Building Healthier Digital Habits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302216" y="2456974"/>
            <a:ext cx="181213" cy="815697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120884" y="2337911"/>
            <a:ext cx="543878" cy="543878"/>
          </a:xfrm>
          <a:prstGeom prst="roundRect">
            <a:avLst>
              <a:gd name="adj" fmla="val 84063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53" y="2473881"/>
            <a:ext cx="271939" cy="2719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45975" y="2366248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Set Time Limits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845975" y="2772370"/>
            <a:ext cx="71499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age-appropriate daily screen time boundaries with device-free hours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574155" y="3725942"/>
            <a:ext cx="181213" cy="815697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6392823" y="3606879"/>
            <a:ext cx="543878" cy="543878"/>
          </a:xfrm>
          <a:prstGeom prst="roundRect">
            <a:avLst>
              <a:gd name="adj" fmla="val 84063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792" y="3742849"/>
            <a:ext cx="271939" cy="2719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17913" y="3635216"/>
            <a:ext cx="293393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Encourage Outdoor Activity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117913" y="4041338"/>
            <a:ext cx="687800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physical play, sports, and nature exploration as alternatives to screens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846094" y="4994910"/>
            <a:ext cx="181213" cy="815697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6664762" y="4875848"/>
            <a:ext cx="543878" cy="543878"/>
          </a:xfrm>
          <a:prstGeom prst="roundRect">
            <a:avLst>
              <a:gd name="adj" fmla="val 84063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0731" y="5011817"/>
            <a:ext cx="271939" cy="27193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89852" y="4904184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Quality Content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389852" y="5310307"/>
            <a:ext cx="660606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educational and creative content over passive entertainment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7118033" y="6263878"/>
            <a:ext cx="181213" cy="1076563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6936700" y="6144816"/>
            <a:ext cx="543878" cy="543878"/>
          </a:xfrm>
          <a:prstGeom prst="roundRect">
            <a:avLst>
              <a:gd name="adj" fmla="val 84063"/>
            </a:avLst>
          </a:prstGeom>
          <a:solidFill>
            <a:srgbClr val="F2EEE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2670" y="6280785"/>
            <a:ext cx="271939" cy="27193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1791" y="6173153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Family Engagement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661791" y="6579275"/>
            <a:ext cx="6334125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healthy behavior through shared screen-free activities and open communication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473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Serif</vt:lpstr>
      <vt:lpstr>PT Serif Light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SUMITHRA S</dc:creator>
  <cp:lastModifiedBy>SUMITHRA S</cp:lastModifiedBy>
  <cp:revision>2</cp:revision>
  <dcterms:created xsi:type="dcterms:W3CDTF">2025-11-07T17:38:12Z</dcterms:created>
  <dcterms:modified xsi:type="dcterms:W3CDTF">2025-11-08T06:04:26Z</dcterms:modified>
</cp:coreProperties>
</file>